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11"/>
  </p:notesMasterIdLst>
  <p:handoutMasterIdLst>
    <p:handoutMasterId r:id="rId12"/>
  </p:handoutMasterIdLst>
  <p:sldIdLst>
    <p:sldId id="256" r:id="rId6"/>
    <p:sldId id="294" r:id="rId7"/>
    <p:sldId id="295" r:id="rId8"/>
    <p:sldId id="296" r:id="rId9"/>
    <p:sldId id="282" r:id="rId10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33" autoAdjust="0"/>
    <p:restoredTop sz="96142" autoAdjust="0"/>
  </p:normalViewPr>
  <p:slideViewPr>
    <p:cSldViewPr snapToGrid="0">
      <p:cViewPr varScale="1">
        <p:scale>
          <a:sx n="94" d="100"/>
          <a:sy n="94" d="100"/>
        </p:scale>
        <p:origin x="-120" y="-10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5/15/15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5/15/15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Releases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more thing...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780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Home Page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605395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apache cookbook's template to new page found at URL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Bump version of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only the web node in the union updated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1327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Ready for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production environment cookbook restriction to </a:t>
            </a:r>
            <a:r>
              <a:rPr lang="en-US" dirty="0" smtClean="0"/>
              <a:t>the latest </a:t>
            </a:r>
            <a:r>
              <a:rPr lang="en-US" dirty="0" smtClean="0"/>
              <a:t>apache version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all production nodes have updated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17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11628</TotalTime>
  <Words>72</Words>
  <Application>Microsoft Macintosh PowerPoint</Application>
  <PresentationFormat>Custom</PresentationFormat>
  <Paragraphs>14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ChefDk3.2Template</vt:lpstr>
      <vt:lpstr>Releases</vt:lpstr>
      <vt:lpstr>One more thing...</vt:lpstr>
      <vt:lpstr>New Home Page</vt:lpstr>
      <vt:lpstr>Ready for Production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1486</cp:revision>
  <cp:lastPrinted>2015-02-07T23:49:10Z</cp:lastPrinted>
  <dcterms:created xsi:type="dcterms:W3CDTF">2012-09-13T17:36:07Z</dcterms:created>
  <dcterms:modified xsi:type="dcterms:W3CDTF">2015-05-16T08:54:53Z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